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59" r:id="rId5"/>
    <p:sldId id="262" r:id="rId6"/>
    <p:sldId id="258" r:id="rId7"/>
    <p:sldId id="264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ACE4-0C68-4F97-A2BF-4D20003BB266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623E-D107-4235-8A6D-21C3D7998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18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ACE4-0C68-4F97-A2BF-4D20003BB266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623E-D107-4235-8A6D-21C3D7998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1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ACE4-0C68-4F97-A2BF-4D20003BB266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623E-D107-4235-8A6D-21C3D7998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0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ACE4-0C68-4F97-A2BF-4D20003BB266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623E-D107-4235-8A6D-21C3D7998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7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ACE4-0C68-4F97-A2BF-4D20003BB266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623E-D107-4235-8A6D-21C3D7998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3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ACE4-0C68-4F97-A2BF-4D20003BB266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623E-D107-4235-8A6D-21C3D7998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3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ACE4-0C68-4F97-A2BF-4D20003BB266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623E-D107-4235-8A6D-21C3D7998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11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ACE4-0C68-4F97-A2BF-4D20003BB266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623E-D107-4235-8A6D-21C3D7998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ACE4-0C68-4F97-A2BF-4D20003BB266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623E-D107-4235-8A6D-21C3D7998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5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ACE4-0C68-4F97-A2BF-4D20003BB266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623E-D107-4235-8A6D-21C3D7998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4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ACE4-0C68-4F97-A2BF-4D20003BB266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623E-D107-4235-8A6D-21C3D7998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92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8ACE4-0C68-4F97-A2BF-4D20003BB266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2623E-D107-4235-8A6D-21C3D7998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9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e0xfE8PrM4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Vakdidactiek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Snijpracticum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Mosselpracticum intro</a:t>
            </a:r>
            <a:br>
              <a:rPr lang="nl-NL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https://youtu.be/e0xfE8PrM4A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Wat </a:t>
            </a:r>
            <a:r>
              <a:rPr lang="en-US" dirty="0" err="1" smtClean="0"/>
              <a:t>doet</a:t>
            </a:r>
            <a:r>
              <a:rPr lang="en-US" dirty="0" smtClean="0"/>
              <a:t> de </a:t>
            </a:r>
            <a:r>
              <a:rPr lang="en-US" dirty="0" err="1" smtClean="0"/>
              <a:t>mossel</a:t>
            </a:r>
            <a:r>
              <a:rPr lang="en-US" dirty="0" smtClean="0"/>
              <a:t>?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waarmee</a:t>
            </a:r>
            <a:r>
              <a:rPr lang="en-US" dirty="0" smtClean="0"/>
              <a:t>?</a:t>
            </a:r>
          </a:p>
          <a:p>
            <a:pPr>
              <a:buFont typeface="Wingdings"/>
              <a:buChar char="Ø"/>
            </a:pPr>
            <a:r>
              <a:rPr lang="en-US" dirty="0" err="1" smtClean="0"/>
              <a:t>beantwoord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het practicum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erna</a:t>
            </a:r>
            <a:r>
              <a:rPr lang="en-US" dirty="0"/>
              <a:t> </a:t>
            </a:r>
            <a:r>
              <a:rPr lang="en-US" dirty="0" err="1" smtClean="0"/>
              <a:t>opnieuw</a:t>
            </a:r>
            <a:r>
              <a:rPr lang="en-US" dirty="0" smtClean="0"/>
              <a:t>.</a:t>
            </a:r>
          </a:p>
          <a:p>
            <a:pPr>
              <a:buFont typeface="Wingdings"/>
              <a:buChar char="Ø"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olidFill>
                  <a:srgbClr val="00B0F0"/>
                </a:solidFill>
              </a:rPr>
              <a:t>Welke</a:t>
            </a:r>
            <a:r>
              <a:rPr lang="en-US" dirty="0" smtClean="0">
                <a:solidFill>
                  <a:srgbClr val="00B0F0"/>
                </a:solidFill>
              </a:rPr>
              <a:t> type practicum is </a:t>
            </a:r>
            <a:r>
              <a:rPr lang="en-US" dirty="0" err="1" smtClean="0">
                <a:solidFill>
                  <a:srgbClr val="00B0F0"/>
                </a:solidFill>
              </a:rPr>
              <a:t>dit</a:t>
            </a:r>
            <a:r>
              <a:rPr lang="en-US" dirty="0" smtClean="0">
                <a:solidFill>
                  <a:srgbClr val="00B0F0"/>
                </a:solidFill>
              </a:rPr>
              <a:t>?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Wat is het </a:t>
            </a:r>
            <a:r>
              <a:rPr lang="en-US" dirty="0" err="1" smtClean="0">
                <a:solidFill>
                  <a:srgbClr val="00B0F0"/>
                </a:solidFill>
              </a:rPr>
              <a:t>doel</a:t>
            </a:r>
            <a:r>
              <a:rPr lang="en-US" dirty="0" smtClean="0">
                <a:solidFill>
                  <a:srgbClr val="00B0F0"/>
                </a:solidFill>
              </a:rPr>
              <a:t> van </a:t>
            </a:r>
            <a:r>
              <a:rPr lang="en-US" dirty="0" err="1" smtClean="0">
                <a:solidFill>
                  <a:srgbClr val="00B0F0"/>
                </a:solidFill>
              </a:rPr>
              <a:t>dit</a:t>
            </a:r>
            <a:r>
              <a:rPr lang="en-US" dirty="0" smtClean="0">
                <a:solidFill>
                  <a:srgbClr val="00B0F0"/>
                </a:solidFill>
              </a:rPr>
              <a:t> practicum?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75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Lesidee</a:t>
            </a:r>
            <a:r>
              <a:rPr lang="en-US" dirty="0" smtClean="0"/>
              <a:t> 2</a:t>
            </a:r>
            <a:br>
              <a:rPr lang="en-US" dirty="0" smtClean="0"/>
            </a:br>
            <a:r>
              <a:rPr lang="en-US" dirty="0" err="1" smtClean="0"/>
              <a:t>Inktvispracticum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6653798" cy="230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60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Werken vanuit een vraag</a:t>
            </a:r>
          </a:p>
          <a:p>
            <a:pPr lvl="1"/>
            <a:r>
              <a:rPr lang="nl-NL" dirty="0" smtClean="0"/>
              <a:t>Mossel</a:t>
            </a:r>
          </a:p>
          <a:p>
            <a:pPr lvl="1"/>
            <a:r>
              <a:rPr lang="nl-NL" dirty="0" smtClean="0"/>
              <a:t>Werken met 4 V’s (verdediging, voortplanting, voeding, verbranding) – inktvis, vissen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289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807238" cy="446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26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Natuurlijke dood of misdrijf?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4710371" cy="431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85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Werken vanuit een context</a:t>
            </a:r>
          </a:p>
          <a:p>
            <a:pPr lvl="1"/>
            <a:r>
              <a:rPr lang="nl-NL" dirty="0"/>
              <a:t>Schapenhart – natuurlijke dood of misdrijf?</a:t>
            </a:r>
          </a:p>
          <a:p>
            <a:pPr lvl="1"/>
            <a:r>
              <a:rPr lang="nl-NL" dirty="0"/>
              <a:t>Hersenen en Parkinson (voorbeeld op </a:t>
            </a:r>
            <a:r>
              <a:rPr lang="nl-NL" dirty="0" err="1"/>
              <a:t>Bb</a:t>
            </a:r>
            <a:r>
              <a:rPr lang="nl-NL" dirty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60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Leerlingen verspillen te veel materiaal als het geen kookboekpracticum 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4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5618</TotalTime>
  <Words>89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Vakdidactiek</vt:lpstr>
      <vt:lpstr>Mosselpracticum intro </vt:lpstr>
      <vt:lpstr>Lesidee 2 Inktvispracticum </vt:lpstr>
      <vt:lpstr>PowerPoint Presentation</vt:lpstr>
      <vt:lpstr>PowerPoint Presentation</vt:lpstr>
      <vt:lpstr>Natuurlijke dood of misdrijf?</vt:lpstr>
      <vt:lpstr>PowerPoint Presentation</vt:lpstr>
      <vt:lpstr>Stelling</vt:lpstr>
    </vt:vector>
  </TitlesOfParts>
  <Company>Universiteit van Amsterdam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Vakdidactiek</dc:title>
  <dc:creator>Goossen</dc:creator>
  <cp:lastModifiedBy>Goossen</cp:lastModifiedBy>
  <cp:revision>11</cp:revision>
  <dcterms:created xsi:type="dcterms:W3CDTF">2017-11-09T11:57:51Z</dcterms:created>
  <dcterms:modified xsi:type="dcterms:W3CDTF">2019-10-14T07:50:21Z</dcterms:modified>
</cp:coreProperties>
</file>